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81" d="100"/>
          <a:sy n="81" d="100"/>
        </p:scale>
        <p:origin x="167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82317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［商品名：仕切りつきマルチファイル（白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）］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04048" y="1268760"/>
            <a:ext cx="3919215" cy="153888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種類の異なる製品を分けて保存可能</a:t>
            </a:r>
            <a:b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（使用中のマスク・新品のマスクも入ります）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②機械での自動貼りで大量生産可能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③白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で透けづらいのでプライバーシー書類も安心保管可能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20072" y="2819642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発色が良く・透けづらい</a:t>
            </a:r>
            <a:r>
              <a:rPr lang="en-US" altLang="ja-JP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「スーパースノー」採用。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自動生産で仕切りつきタイプが大量・短納期に対応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220072" y="4210153"/>
            <a:ext cx="3699974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05×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110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＋ﾌﾗｯﾌﾟ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66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ＭＳ Ｐ明朝" charset="-128"/>
              <a:ea typeface="ＭＳ Ｐ明朝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（ﾎﾟﾘﾌﾟﾛﾋﾟﾚﾝ）白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＋ニス／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r>
              <a:rPr lang="ja-JP" altLang="en-US" sz="1050" dirty="0">
                <a:latin typeface="HG丸ｺﾞｼｯｸM-PRO" pitchFamily="50" charset="-128"/>
                <a:ea typeface="HG丸ｺﾞｼｯｸM-PRO" pitchFamily="50" charset="-128"/>
              </a:rPr>
              <a:t>（ﾌﾗｯﾌﾟ折らない仕様）</a:t>
            </a:r>
            <a:endParaRPr lang="en-US" altLang="ja-JP" sz="10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27316" y="1984786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</a:rPr>
              <a:t>フラップ有の封筒型　仕切りつきマルチファイルも</a:t>
            </a:r>
            <a:r>
              <a:rPr kumimoji="1" lang="ja-JP" altLang="en-US" b="1" dirty="0">
                <a:solidFill>
                  <a:srgbClr val="FF0000"/>
                </a:solidFill>
              </a:rPr>
              <a:t>自動生産可能</a:t>
            </a:r>
            <a:r>
              <a:rPr kumimoji="1" lang="en-US" altLang="ja-JP" b="1" dirty="0">
                <a:solidFill>
                  <a:srgbClr val="002060"/>
                </a:solidFill>
              </a:rPr>
              <a:t>!!</a:t>
            </a:r>
          </a:p>
          <a:p>
            <a:endParaRPr kumimoji="1" lang="ja-JP" altLang="en-US" dirty="0">
              <a:solidFill>
                <a:srgbClr val="002060"/>
              </a:solidFill>
            </a:endParaRPr>
          </a:p>
        </p:txBody>
      </p:sp>
      <p:pic>
        <p:nvPicPr>
          <p:cNvPr id="4" name="図 3" descr="名刺, 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1C2F40E-DDCB-4C22-BD2F-275A9E172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841663"/>
            <a:ext cx="4183306" cy="2784513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8C4E8A7-F067-484D-BC33-7FCA2E6ED263}"/>
              </a:ext>
            </a:extLst>
          </p:cNvPr>
          <p:cNvSpPr txBox="1"/>
          <p:nvPr/>
        </p:nvSpPr>
        <p:spPr>
          <a:xfrm>
            <a:off x="1083033" y="1143807"/>
            <a:ext cx="3272943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20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全自動シリーズ第</a:t>
            </a:r>
            <a:r>
              <a:rPr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弾！！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497</TotalTime>
  <Words>170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嶋田 ゆり</cp:lastModifiedBy>
  <cp:revision>67</cp:revision>
  <cp:lastPrinted>2019-05-15T02:28:26Z</cp:lastPrinted>
  <dcterms:created xsi:type="dcterms:W3CDTF">2013-04-02T06:14:51Z</dcterms:created>
  <dcterms:modified xsi:type="dcterms:W3CDTF">2022-05-24T08:58:31Z</dcterms:modified>
</cp:coreProperties>
</file>